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2" r:id="rId3"/>
    <p:sldId id="259" r:id="rId4"/>
    <p:sldId id="261" r:id="rId5"/>
    <p:sldId id="263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961D72F-3802-8F46-AF70-4605CC483E51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E204D44-C4A0-1C46-80C6-E161C38631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Epistemology and Rationality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Kareem Khalifa</a:t>
            </a:r>
          </a:p>
          <a:p>
            <a:r>
              <a:rPr lang="en-US" dirty="0" smtClean="0"/>
              <a:t>Philosophy Department</a:t>
            </a:r>
          </a:p>
          <a:p>
            <a:r>
              <a:rPr lang="en-US" dirty="0" smtClean="0"/>
              <a:t>Middlebury College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44" y="2263082"/>
            <a:ext cx="4351460" cy="447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Epistemological Theories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P&amp;C’s Analytical Theory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Naturalism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Generic Rationality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869" y="1981200"/>
            <a:ext cx="4737252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2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Epistemological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1.1. Levels of theorizing</a:t>
            </a:r>
          </a:p>
          <a:p>
            <a:pPr marL="0" indent="0">
              <a:buNone/>
            </a:pPr>
            <a:r>
              <a:rPr lang="en-US" dirty="0" smtClean="0"/>
              <a:t>1.2. Kinds of cognition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444" y="1855764"/>
            <a:ext cx="4596072" cy="50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Pollock and Cruz’s Analytical Theory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17" y="1969013"/>
            <a:ext cx="7484547" cy="462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Naturalized Epistemology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3.1. Methodology of intuitions</a:t>
            </a:r>
          </a:p>
          <a:p>
            <a:pPr marL="0" indent="0">
              <a:buNone/>
            </a:pPr>
            <a:r>
              <a:rPr lang="en-US" dirty="0" smtClean="0"/>
              <a:t>3.2. Broad naturalism</a:t>
            </a:r>
          </a:p>
          <a:p>
            <a:pPr marL="0" indent="0">
              <a:buNone/>
            </a:pPr>
            <a:r>
              <a:rPr lang="en-US" dirty="0" smtClean="0"/>
              <a:t>3.3. </a:t>
            </a:r>
            <a:r>
              <a:rPr lang="en-US" dirty="0" err="1" smtClean="0"/>
              <a:t>Quinean</a:t>
            </a:r>
            <a:r>
              <a:rPr lang="en-US" dirty="0" smtClean="0"/>
              <a:t> naturalism</a:t>
            </a:r>
          </a:p>
          <a:p>
            <a:pPr marL="0" indent="0">
              <a:buNone/>
            </a:pPr>
            <a:r>
              <a:rPr lang="en-US" dirty="0" smtClean="0"/>
              <a:t>3.4. Compatibilist naturalism</a:t>
            </a:r>
          </a:p>
          <a:p>
            <a:pPr marL="0" indent="0">
              <a:buNone/>
            </a:pPr>
            <a:r>
              <a:rPr lang="en-US" dirty="0" smtClean="0"/>
              <a:t>3.5. Bootstrapping objection</a:t>
            </a:r>
          </a:p>
          <a:p>
            <a:pPr marL="0" indent="0">
              <a:buNone/>
            </a:pPr>
            <a:r>
              <a:rPr lang="en-US" dirty="0" smtClean="0"/>
              <a:t>3.6. Naturalist response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574" r="20617"/>
          <a:stretch/>
        </p:blipFill>
        <p:spPr>
          <a:xfrm>
            <a:off x="4452457" y="1942539"/>
            <a:ext cx="4232971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2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Generic rationality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4.1. How to evaluate it?</a:t>
            </a:r>
          </a:p>
          <a:p>
            <a:pPr marL="0" indent="0">
              <a:buNone/>
            </a:pPr>
            <a:r>
              <a:rPr lang="en-US" dirty="0" smtClean="0"/>
              <a:t>4.2. The Oscars</a:t>
            </a:r>
          </a:p>
          <a:p>
            <a:pPr marL="228600" lvl="1" indent="0">
              <a:buNone/>
            </a:pPr>
            <a:r>
              <a:rPr lang="en-US" sz="2000" dirty="0" smtClean="0"/>
              <a:t>4.2.1. Oscar I</a:t>
            </a:r>
          </a:p>
          <a:p>
            <a:pPr marL="228600" lvl="1" indent="0">
              <a:buNone/>
            </a:pPr>
            <a:r>
              <a:rPr lang="en-US" sz="2000" dirty="0" smtClean="0"/>
              <a:t>4.2.2. Oscar II</a:t>
            </a:r>
          </a:p>
          <a:p>
            <a:pPr marL="228600" lvl="1" indent="0">
              <a:buNone/>
            </a:pPr>
            <a:r>
              <a:rPr lang="en-US" sz="2000" dirty="0" smtClean="0"/>
              <a:t>4.2.3. Oscar III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433" r="8392"/>
          <a:stretch/>
        </p:blipFill>
        <p:spPr>
          <a:xfrm>
            <a:off x="3459880" y="1981199"/>
            <a:ext cx="5536697" cy="43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6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139</TotalTime>
  <Words>97</Words>
  <Application>Microsoft Macintosh PowerPoint</Application>
  <PresentationFormat>On-screen Show (4:3)</PresentationFormat>
  <Paragraphs>26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Advantage</vt:lpstr>
      <vt:lpstr>Epistemology and Rationality</vt:lpstr>
      <vt:lpstr>Overview</vt:lpstr>
      <vt:lpstr>1. Epistemological Theories</vt:lpstr>
      <vt:lpstr>2. Pollock and Cruz’s Analytical Theory</vt:lpstr>
      <vt:lpstr>3. Naturalized Epistemology</vt:lpstr>
      <vt:lpstr>4. Generic rationality</vt:lpstr>
    </vt:vector>
  </TitlesOfParts>
  <Company>Middlebury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Epistemology &amp; Rationality</dc:title>
  <dc:creator>Kareem Khalifa</dc:creator>
  <cp:lastModifiedBy>Kareem Khalifa</cp:lastModifiedBy>
  <cp:revision>3</cp:revision>
  <dcterms:created xsi:type="dcterms:W3CDTF">2016-04-18T19:58:43Z</dcterms:created>
  <dcterms:modified xsi:type="dcterms:W3CDTF">2016-05-05T18:49:38Z</dcterms:modified>
</cp:coreProperties>
</file>